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AD2CE-036D-4E7F-95CD-B0BD1A3F4F86}" type="datetimeFigureOut">
              <a:rPr lang="en-US" smtClean="0"/>
              <a:pPr/>
              <a:t>5/23/2012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A7078-E2FA-4DDA-8123-A76942EBFF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AD2CE-036D-4E7F-95CD-B0BD1A3F4F86}" type="datetimeFigureOut">
              <a:rPr lang="en-US" smtClean="0"/>
              <a:pPr/>
              <a:t>5/23/2012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A7078-E2FA-4DDA-8123-A76942EBFF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AD2CE-036D-4E7F-95CD-B0BD1A3F4F86}" type="datetimeFigureOut">
              <a:rPr lang="en-US" smtClean="0"/>
              <a:pPr/>
              <a:t>5/23/2012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A7078-E2FA-4DDA-8123-A76942EBFF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AD2CE-036D-4E7F-95CD-B0BD1A3F4F86}" type="datetimeFigureOut">
              <a:rPr lang="en-US" smtClean="0"/>
              <a:pPr/>
              <a:t>5/23/2012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A7078-E2FA-4DDA-8123-A76942EBFF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AD2CE-036D-4E7F-95CD-B0BD1A3F4F86}" type="datetimeFigureOut">
              <a:rPr lang="en-US" smtClean="0"/>
              <a:pPr/>
              <a:t>5/23/2012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A7078-E2FA-4DDA-8123-A76942EBFF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AD2CE-036D-4E7F-95CD-B0BD1A3F4F86}" type="datetimeFigureOut">
              <a:rPr lang="en-US" smtClean="0"/>
              <a:pPr/>
              <a:t>5/23/2012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A7078-E2FA-4DDA-8123-A76942EBFF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AD2CE-036D-4E7F-95CD-B0BD1A3F4F86}" type="datetimeFigureOut">
              <a:rPr lang="en-US" smtClean="0"/>
              <a:pPr/>
              <a:t>5/23/2012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A7078-E2FA-4DDA-8123-A76942EBFF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AD2CE-036D-4E7F-95CD-B0BD1A3F4F86}" type="datetimeFigureOut">
              <a:rPr lang="en-US" smtClean="0"/>
              <a:pPr/>
              <a:t>5/23/2012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A7078-E2FA-4DDA-8123-A76942EBFF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AD2CE-036D-4E7F-95CD-B0BD1A3F4F86}" type="datetimeFigureOut">
              <a:rPr lang="en-US" smtClean="0"/>
              <a:pPr/>
              <a:t>5/23/2012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A7078-E2FA-4DDA-8123-A76942EBFF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AD2CE-036D-4E7F-95CD-B0BD1A3F4F86}" type="datetimeFigureOut">
              <a:rPr lang="en-US" smtClean="0"/>
              <a:pPr/>
              <a:t>5/23/2012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A7078-E2FA-4DDA-8123-A76942EBFF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AD2CE-036D-4E7F-95CD-B0BD1A3F4F86}" type="datetimeFigureOut">
              <a:rPr lang="en-US" smtClean="0"/>
              <a:pPr/>
              <a:t>5/23/2012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A7078-E2FA-4DDA-8123-A76942EBFF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BAD2CE-036D-4E7F-95CD-B0BD1A3F4F86}" type="datetimeFigureOut">
              <a:rPr lang="en-US" smtClean="0"/>
              <a:pPr/>
              <a:t>5/23/2012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FA7078-E2FA-4DDA-8123-A76942EBFFC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hild chimney sweep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05200" y="3886200"/>
            <a:ext cx="2077375" cy="27432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Picture 9" descr="child harvester.png"/>
          <p:cNvPicPr>
            <a:picLocks noChangeAspect="1"/>
          </p:cNvPicPr>
          <p:nvPr/>
        </p:nvPicPr>
        <p:blipFill>
          <a:blip r:embed="rId3" cstate="print"/>
          <a:srcRect l="29930" t="31034" r="33307"/>
          <a:stretch>
            <a:fillRect/>
          </a:stretch>
        </p:blipFill>
        <p:spPr>
          <a:xfrm>
            <a:off x="3505200" y="152400"/>
            <a:ext cx="2057400" cy="304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Picture 3" descr="indus revolution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52400" y="457200"/>
            <a:ext cx="3619865" cy="242097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5" name="Picture 4" descr="child coal workers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790315">
            <a:off x="5442804" y="362807"/>
            <a:ext cx="3467405" cy="245225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6" name="Picture 5" descr="newsies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 rot="774874">
            <a:off x="255226" y="3766543"/>
            <a:ext cx="3321588" cy="265986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7" name="Picture 6" descr="child textile laborers.jpg"/>
          <p:cNvPicPr>
            <a:picLocks noChangeAspect="1"/>
          </p:cNvPicPr>
          <p:nvPr/>
        </p:nvPicPr>
        <p:blipFill>
          <a:blip r:embed="rId7" cstate="print"/>
          <a:srcRect l="18929"/>
          <a:stretch>
            <a:fillRect/>
          </a:stretch>
        </p:blipFill>
        <p:spPr>
          <a:xfrm rot="21447549">
            <a:off x="5562600" y="3602045"/>
            <a:ext cx="3276600" cy="283274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8" name="TextBox 7"/>
          <p:cNvSpPr txBox="1"/>
          <p:nvPr/>
        </p:nvSpPr>
        <p:spPr>
          <a:xfrm>
            <a:off x="4800600" y="6396335"/>
            <a:ext cx="4343400" cy="46166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400" smtClean="0"/>
              <a:t>BELLRINGER </a:t>
            </a:r>
            <a:r>
              <a:rPr lang="en-US" sz="2400" smtClean="0"/>
              <a:t>5/23/2012</a:t>
            </a:r>
            <a:endParaRPr lang="en-US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381000" y="2514600"/>
            <a:ext cx="8534400" cy="120032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Using only the photographs on this slide as sources, list as many things as you can </a:t>
            </a:r>
            <a:r>
              <a:rPr lang="en-US" sz="2400" smtClean="0"/>
              <a:t>that describe </a:t>
            </a:r>
            <a:r>
              <a:rPr lang="en-US" sz="2400" dirty="0" smtClean="0"/>
              <a:t>life and working conditions during the </a:t>
            </a:r>
            <a:r>
              <a:rPr lang="en-US" sz="2400" dirty="0"/>
              <a:t>I</a:t>
            </a:r>
            <a:r>
              <a:rPr lang="en-US" sz="2400" dirty="0" smtClean="0"/>
              <a:t>ndustrial </a:t>
            </a:r>
            <a:r>
              <a:rPr lang="en-US" sz="2400" dirty="0"/>
              <a:t>R</a:t>
            </a:r>
            <a:r>
              <a:rPr lang="en-US" sz="2400" dirty="0" smtClean="0"/>
              <a:t>evolution.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125</TotalTime>
  <Words>30</Words>
  <Application>Microsoft Office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admin</dc:creator>
  <cp:lastModifiedBy>admin</cp:lastModifiedBy>
  <cp:revision>9</cp:revision>
  <dcterms:created xsi:type="dcterms:W3CDTF">2011-05-18T12:51:17Z</dcterms:created>
  <dcterms:modified xsi:type="dcterms:W3CDTF">2012-05-23T11:52:25Z</dcterms:modified>
</cp:coreProperties>
</file>